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6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00FFCC"/>
    <a:srgbClr val="FF66CC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64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9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9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875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17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5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8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6316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023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1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78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xL78Y8i0Pv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926" y="961571"/>
            <a:ext cx="7440767" cy="2262781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LA CLOCHETTE</a:t>
            </a:r>
            <a:endParaRPr lang="en-US" sz="16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547429" y="669837"/>
            <a:ext cx="4443566" cy="22627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5000"/>
              </a:lnSpc>
              <a:spcBef>
                <a:spcPct val="0"/>
              </a:spcBef>
              <a:buNone/>
              <a:defRPr sz="3900" kern="1200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/>
              <a:t>Write 5 sentences about this photo – don’t just write about what you see, but imagine other details that are just outside what you can see in the photo.</a:t>
            </a:r>
            <a:endParaRPr lang="en-US" sz="36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387" y="2308503"/>
            <a:ext cx="3380014" cy="450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42616" y="73152"/>
            <a:ext cx="362755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Baskerville Old Face" panose="02020602080505020303" pitchFamily="18" charset="0"/>
              </a:rPr>
              <a:t>Tu sais où </a:t>
            </a:r>
            <a:r>
              <a:rPr lang="fr-FR" sz="4800" b="1" dirty="0" smtClean="0">
                <a:latin typeface="Baskerville Old Face" panose="02020602080505020303" pitchFamily="18" charset="0"/>
              </a:rPr>
              <a:t>est </a:t>
            </a:r>
            <a:r>
              <a:rPr lang="fr-FR" sz="4800" b="1" dirty="0" smtClean="0">
                <a:latin typeface="Baskerville Old Face" panose="02020602080505020303" pitchFamily="18" charset="0"/>
              </a:rPr>
              <a:t>la ville de Dunkerque</a:t>
            </a:r>
            <a:r>
              <a:rPr lang="fr-FR" sz="4800" b="1" dirty="0" smtClean="0">
                <a:latin typeface="Baskerville Old Face" panose="02020602080505020303" pitchFamily="18" charset="0"/>
              </a:rPr>
              <a:t>?</a:t>
            </a:r>
          </a:p>
          <a:p>
            <a:pPr algn="ctr"/>
            <a:endParaRPr lang="fr-FR" sz="4800" b="1" dirty="0">
              <a:latin typeface="Baskerville Old Face" panose="02020602080505020303" pitchFamily="18" charset="0"/>
            </a:endParaRPr>
          </a:p>
          <a:p>
            <a:pPr algn="ctr"/>
            <a:r>
              <a:rPr lang="fr-FR" sz="4800" b="1" dirty="0" smtClean="0">
                <a:latin typeface="Baskerville Old Face" panose="02020602080505020303" pitchFamily="18" charset="0"/>
              </a:rPr>
              <a:t>Nord</a:t>
            </a:r>
          </a:p>
          <a:p>
            <a:pPr algn="ctr"/>
            <a:r>
              <a:rPr lang="fr-FR" sz="4800" b="1" dirty="0" smtClean="0">
                <a:latin typeface="Baskerville Old Face" panose="02020602080505020303" pitchFamily="18" charset="0"/>
              </a:rPr>
              <a:t>Sud </a:t>
            </a:r>
          </a:p>
          <a:p>
            <a:pPr algn="ctr"/>
            <a:r>
              <a:rPr lang="fr-FR" sz="4800" b="1" dirty="0" smtClean="0">
                <a:latin typeface="Baskerville Old Face" panose="02020602080505020303" pitchFamily="18" charset="0"/>
              </a:rPr>
              <a:t>Est </a:t>
            </a:r>
            <a:r>
              <a:rPr lang="fr-FR" sz="4800" b="1" dirty="0" smtClean="0">
                <a:latin typeface="Baskerville Old Face" panose="02020602080505020303" pitchFamily="18" charset="0"/>
                <a:sym typeface="Wingdings" panose="05000000000000000000" pitchFamily="2" charset="2"/>
              </a:rPr>
              <a:t></a:t>
            </a:r>
            <a:endParaRPr lang="fr-FR" sz="4800" b="1" dirty="0" smtClean="0">
              <a:latin typeface="Baskerville Old Face" panose="02020602080505020303" pitchFamily="18" charset="0"/>
            </a:endParaRPr>
          </a:p>
          <a:p>
            <a:pPr algn="ctr"/>
            <a:r>
              <a:rPr lang="fr-FR" sz="4800" b="1" dirty="0" smtClean="0">
                <a:latin typeface="Baskerville Old Face" panose="02020602080505020303" pitchFamily="18" charset="0"/>
                <a:sym typeface="Wingdings" panose="05000000000000000000" pitchFamily="2" charset="2"/>
              </a:rPr>
              <a:t> </a:t>
            </a:r>
            <a:r>
              <a:rPr lang="fr-FR" sz="4800" b="1" dirty="0" smtClean="0">
                <a:latin typeface="Baskerville Old Face" panose="02020602080505020303" pitchFamily="18" charset="0"/>
              </a:rPr>
              <a:t>Ouest</a:t>
            </a:r>
            <a:endParaRPr lang="fr-FR" sz="3600" b="1" dirty="0">
              <a:latin typeface="Baskerville Old Face" panose="02020602080505020303" pitchFamily="18" charset="0"/>
            </a:endParaRPr>
          </a:p>
        </p:txBody>
      </p:sp>
      <p:pic>
        <p:nvPicPr>
          <p:cNvPr id="4" name="Picture 3" descr="Mer_ocean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270173" y="0"/>
            <a:ext cx="44123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8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Lisons l’article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9697" t="23363" r="30813" b="17113"/>
          <a:stretch/>
        </p:blipFill>
        <p:spPr>
          <a:xfrm>
            <a:off x="2844800" y="2294965"/>
            <a:ext cx="5138058" cy="435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03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Vrai ou Faux ?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24632" y="3138828"/>
            <a:ext cx="86214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Le bain du 1</a:t>
            </a:r>
            <a:r>
              <a:rPr lang="fr-FR" sz="7200" b="1" baseline="30000" dirty="0" smtClean="0">
                <a:latin typeface="Baskerville Old Face" panose="02020602080505020303" pitchFamily="18" charset="0"/>
              </a:rPr>
              <a:t>er</a:t>
            </a:r>
            <a:r>
              <a:rPr lang="fr-FR" sz="7200" b="1" dirty="0" smtClean="0">
                <a:latin typeface="Baskerville Old Face" panose="02020602080505020303" pitchFamily="18" charset="0"/>
              </a:rPr>
              <a:t> janvier se passe </a:t>
            </a:r>
            <a:r>
              <a:rPr lang="fr-FR" sz="4400" b="1" i="1" dirty="0" smtClean="0">
                <a:latin typeface="Baskerville Old Face" panose="02020602080505020303" pitchFamily="18" charset="0"/>
              </a:rPr>
              <a:t>(</a:t>
            </a:r>
            <a:r>
              <a:rPr lang="fr-FR" sz="4400" b="1" i="1" dirty="0" err="1" smtClean="0">
                <a:latin typeface="Baskerville Old Face" panose="02020602080505020303" pitchFamily="18" charset="0"/>
              </a:rPr>
              <a:t>takes</a:t>
            </a:r>
            <a:r>
              <a:rPr lang="fr-FR" sz="4400" b="1" i="1" dirty="0" smtClean="0">
                <a:latin typeface="Baskerville Old Face" panose="02020602080505020303" pitchFamily="18" charset="0"/>
              </a:rPr>
              <a:t> place) </a:t>
            </a:r>
            <a:r>
              <a:rPr lang="fr-FR" sz="7200" b="1" dirty="0" smtClean="0">
                <a:latin typeface="Baskerville Old Face" panose="02020602080505020303" pitchFamily="18" charset="0"/>
              </a:rPr>
              <a:t>à la montagne.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23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Vrai ou Faux ?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24632" y="3138828"/>
            <a:ext cx="86214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Le bain se passe en janvier.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17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Vrai ou Faux ?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15488" y="2727348"/>
            <a:ext cx="86214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Le bain du 1</a:t>
            </a:r>
            <a:r>
              <a:rPr lang="fr-FR" sz="7200" b="1" baseline="30000" dirty="0" smtClean="0">
                <a:latin typeface="Baskerville Old Face" panose="02020602080505020303" pitchFamily="18" charset="0"/>
              </a:rPr>
              <a:t>er</a:t>
            </a:r>
            <a:r>
              <a:rPr lang="fr-FR" sz="7200" b="1" dirty="0" smtClean="0">
                <a:latin typeface="Baskerville Old Face" panose="02020602080505020303" pitchFamily="18" charset="0"/>
              </a:rPr>
              <a:t> janvier se passe en beaucoup de villes françaises.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42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Vrai ou Faux ?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15488" y="2727348"/>
            <a:ext cx="86214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La France est bordée par deux mers et un océan.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38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Vrai ou Faux ?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15488" y="2727348"/>
            <a:ext cx="86214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La France est bordée par l’océan Pacifique.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3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Vrai ou Faux ?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15488" y="2727348"/>
            <a:ext cx="86214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La France est bordée par la mer méditerranée.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1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Vrai ou Faux ?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15488" y="2727348"/>
            <a:ext cx="86214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La France est bordée par la mer du Sud.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27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Vrai ou Faux ?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8056" y="2333685"/>
            <a:ext cx="862148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Le bain du 1</a:t>
            </a:r>
            <a:r>
              <a:rPr lang="fr-FR" sz="7200" b="1" baseline="30000" dirty="0" smtClean="0">
                <a:latin typeface="Baskerville Old Face" panose="02020602080505020303" pitchFamily="18" charset="0"/>
              </a:rPr>
              <a:t>er</a:t>
            </a:r>
            <a:r>
              <a:rPr lang="fr-FR" sz="7200" b="1" dirty="0" smtClean="0">
                <a:latin typeface="Baskerville Old Face" panose="02020602080505020303" pitchFamily="18" charset="0"/>
              </a:rPr>
              <a:t> janvier est un rite pour commencer la nouvelle année.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95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926" y="961571"/>
            <a:ext cx="7440767" cy="2262781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LA CLOCHETTE</a:t>
            </a:r>
            <a:endParaRPr lang="en-US" sz="16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556573" y="624117"/>
            <a:ext cx="4443566" cy="22627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5000"/>
              </a:lnSpc>
              <a:spcBef>
                <a:spcPct val="0"/>
              </a:spcBef>
              <a:buNone/>
              <a:defRPr sz="3900" kern="1200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800" b="1" dirty="0" smtClean="0"/>
              <a:t>Read your sentences in French to your group.</a:t>
            </a:r>
          </a:p>
          <a:p>
            <a:pPr algn="just"/>
            <a:endParaRPr lang="en-US" sz="2800" b="1" dirty="0"/>
          </a:p>
          <a:p>
            <a:pPr algn="just"/>
            <a:r>
              <a:rPr lang="en-US" sz="2800" b="1" dirty="0" smtClean="0"/>
              <a:t>Listen for one sentence that you would like to add to your own and write it down.</a:t>
            </a:r>
            <a:endParaRPr lang="en-US" sz="28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387" y="2308503"/>
            <a:ext cx="3380014" cy="450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56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Vrai ou Faux ?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15488" y="2727348"/>
            <a:ext cx="86214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Des milliers des français participent dans cette tradition.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2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Vrai ou Faux ?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15488" y="2727348"/>
            <a:ext cx="86214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La ville de Dunkerque est dans le sud-est de la France.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96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4800" y="993036"/>
            <a:ext cx="862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Baskerville Old Face" panose="02020602080505020303" pitchFamily="18" charset="0"/>
              </a:rPr>
              <a:t>Écrivons (</a:t>
            </a:r>
            <a:r>
              <a:rPr lang="fr-FR" sz="7200" b="1" dirty="0" err="1" smtClean="0">
                <a:latin typeface="Baskerville Old Face" panose="02020602080505020303" pitchFamily="18" charset="0"/>
              </a:rPr>
              <a:t>let’s</a:t>
            </a:r>
            <a:r>
              <a:rPr lang="fr-FR" sz="7200" b="1" dirty="0" smtClean="0">
                <a:latin typeface="Baskerville Old Face" panose="02020602080505020303" pitchFamily="18" charset="0"/>
              </a:rPr>
              <a:t> </a:t>
            </a:r>
            <a:r>
              <a:rPr lang="fr-FR" sz="7200" b="1" dirty="0" err="1" smtClean="0">
                <a:latin typeface="Baskerville Old Face" panose="02020602080505020303" pitchFamily="18" charset="0"/>
              </a:rPr>
              <a:t>write</a:t>
            </a:r>
            <a:r>
              <a:rPr lang="fr-FR" sz="7200" b="1" dirty="0" smtClean="0">
                <a:latin typeface="Baskerville Old Face" panose="02020602080505020303" pitchFamily="18" charset="0"/>
              </a:rPr>
              <a:t>)</a:t>
            </a:r>
            <a:endParaRPr lang="fr-FR" sz="5400" b="1" dirty="0">
              <a:latin typeface="Baskerville Old Face" panose="020206020805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62656" y="2193365"/>
            <a:ext cx="864688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Tx/>
              <a:buAutoNum type="arabicPeriod"/>
            </a:pPr>
            <a:r>
              <a:rPr lang="fr-FR" sz="4800" b="1" dirty="0" err="1" smtClean="0">
                <a:latin typeface="Baskerville Old Face" panose="02020602080505020303" pitchFamily="18" charset="0"/>
              </a:rPr>
              <a:t>Summarize</a:t>
            </a:r>
            <a:r>
              <a:rPr lang="fr-FR" sz="4800" b="1" dirty="0" smtClean="0">
                <a:latin typeface="Baskerville Old Face" panose="02020602080505020303" pitchFamily="18" charset="0"/>
              </a:rPr>
              <a:t> the important </a:t>
            </a:r>
            <a:r>
              <a:rPr lang="fr-FR" sz="4800" b="1" dirty="0" err="1" smtClean="0">
                <a:latin typeface="Baskerville Old Face" panose="02020602080505020303" pitchFamily="18" charset="0"/>
              </a:rPr>
              <a:t>facts</a:t>
            </a:r>
            <a:endParaRPr lang="fr-FR" sz="4800" b="1" dirty="0" smtClean="0">
              <a:latin typeface="Baskerville Old Face" panose="02020602080505020303" pitchFamily="18" charset="0"/>
            </a:endParaRPr>
          </a:p>
          <a:p>
            <a:pPr marL="1087438" lvl="1" indent="-282575">
              <a:buFont typeface="Arial" panose="020B0604020202020204" pitchFamily="34" charset="0"/>
              <a:buChar char="•"/>
            </a:pPr>
            <a:r>
              <a:rPr lang="fr-FR" sz="3600" b="1" dirty="0" smtClean="0">
                <a:latin typeface="Baskerville Old Face" panose="02020602080505020303" pitchFamily="18" charset="0"/>
              </a:rPr>
              <a:t>L’article </a:t>
            </a:r>
            <a:r>
              <a:rPr lang="fr-FR" sz="3600" b="1" dirty="0">
                <a:latin typeface="Baskerville Old Face" panose="02020602080505020303" pitchFamily="18" charset="0"/>
              </a:rPr>
              <a:t>dit que…</a:t>
            </a:r>
          </a:p>
          <a:p>
            <a:pPr marL="1087438" lvl="1" indent="-282575">
              <a:buFont typeface="Arial" panose="020B0604020202020204" pitchFamily="34" charset="0"/>
              <a:buChar char="•"/>
            </a:pPr>
            <a:r>
              <a:rPr lang="fr-FR" sz="3600" b="1" dirty="0">
                <a:latin typeface="Baskerville Old Face" panose="02020602080505020303" pitchFamily="18" charset="0"/>
              </a:rPr>
              <a:t>Dans la vidéo, j’ai vu…</a:t>
            </a:r>
          </a:p>
          <a:p>
            <a:pPr marL="914400" indent="-914400">
              <a:buFontTx/>
              <a:buAutoNum type="arabicPeriod"/>
            </a:pPr>
            <a:r>
              <a:rPr lang="fr-FR" sz="4800" b="1" dirty="0" err="1" smtClean="0">
                <a:solidFill>
                  <a:prstClr val="black"/>
                </a:solidFill>
                <a:latin typeface="Baskerville Old Face" panose="02020602080505020303" pitchFamily="18" charset="0"/>
              </a:rPr>
              <a:t>React</a:t>
            </a:r>
            <a:r>
              <a:rPr lang="fr-FR" sz="4800" b="1" dirty="0" smtClean="0">
                <a:solidFill>
                  <a:prstClr val="black"/>
                </a:solidFill>
                <a:latin typeface="Baskerville Old Face" panose="02020602080505020303" pitchFamily="18" charset="0"/>
              </a:rPr>
              <a:t> &amp; Compare</a:t>
            </a:r>
          </a:p>
          <a:p>
            <a:pPr marL="1143000" lvl="1" indent="-287338">
              <a:buFont typeface="Arial" panose="020B0604020202020204" pitchFamily="34" charset="0"/>
              <a:buChar char="•"/>
            </a:pPr>
            <a:r>
              <a:rPr lang="fr-FR" sz="3600" b="1" dirty="0" smtClean="0">
                <a:latin typeface="Baskerville Old Face" panose="02020602080505020303" pitchFamily="18" charset="0"/>
              </a:rPr>
              <a:t>Je pense que…</a:t>
            </a:r>
          </a:p>
          <a:p>
            <a:pPr marL="1143000" lvl="1" indent="-287338">
              <a:buFont typeface="Arial" panose="020B0604020202020204" pitchFamily="34" charset="0"/>
              <a:buChar char="•"/>
            </a:pPr>
            <a:r>
              <a:rPr lang="fr-FR" sz="3600" b="1" dirty="0" smtClean="0">
                <a:latin typeface="Baskerville Old Face" panose="02020602080505020303" pitchFamily="18" charset="0"/>
              </a:rPr>
              <a:t>C’est…</a:t>
            </a:r>
          </a:p>
          <a:p>
            <a:pPr marL="1143000" lvl="1" indent="-287338">
              <a:buFont typeface="Arial" panose="020B0604020202020204" pitchFamily="34" charset="0"/>
              <a:buChar char="•"/>
            </a:pPr>
            <a:r>
              <a:rPr lang="fr-FR" sz="3600" b="1" dirty="0" smtClean="0">
                <a:latin typeface="Baskerville Old Face" panose="02020602080505020303" pitchFamily="18" charset="0"/>
              </a:rPr>
              <a:t>Aux Etats-Unis / à New Jersey …</a:t>
            </a:r>
            <a:endParaRPr lang="fr-FR" sz="36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58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Image result for water clip 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629" y="5605443"/>
            <a:ext cx="1729581" cy="115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mountain clip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257" y="5794487"/>
            <a:ext cx="1393372" cy="106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water clip 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629" y="5707043"/>
            <a:ext cx="1729581" cy="115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36" t="7886" b="15923"/>
          <a:stretch/>
        </p:blipFill>
        <p:spPr>
          <a:xfrm>
            <a:off x="0" y="0"/>
            <a:ext cx="12181368" cy="52251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225143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Baskerville Old Face" panose="02020602080505020303" pitchFamily="18" charset="0"/>
              </a:rPr>
              <a:t>Ils sont à la montagne ou ils sont dans l’eau?</a:t>
            </a:r>
            <a:endParaRPr lang="fr-FR" sz="48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06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mage result for hot clip 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448" y="5581157"/>
            <a:ext cx="740665" cy="128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cold clip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920" y="5791704"/>
            <a:ext cx="1194252" cy="1066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36" t="7886" b="15923"/>
          <a:stretch/>
        </p:blipFill>
        <p:spPr>
          <a:xfrm>
            <a:off x="0" y="-217714"/>
            <a:ext cx="12181368" cy="52251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225143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Baskerville Old Face" panose="02020602080505020303" pitchFamily="18" charset="0"/>
              </a:rPr>
              <a:t>Il fait froid ou il fait chaud ?</a:t>
            </a:r>
            <a:endParaRPr lang="fr-FR" sz="48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35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36" t="7886" b="15923"/>
          <a:stretch/>
        </p:blipFill>
        <p:spPr>
          <a:xfrm>
            <a:off x="0" y="-217714"/>
            <a:ext cx="12181368" cy="52251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225143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Baskerville Old Face" panose="02020602080505020303" pitchFamily="18" charset="0"/>
              </a:rPr>
              <a:t>Tu penses que c’est janvier ou c’est juillet ?</a:t>
            </a:r>
            <a:endParaRPr lang="fr-FR" sz="48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8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mage result for hot clip 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5022" y="5558383"/>
            <a:ext cx="740665" cy="128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cold clip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866" y="5791704"/>
            <a:ext cx="1194252" cy="1066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water clip 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568" y="5555810"/>
            <a:ext cx="1093147" cy="65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136" t="7886" b="15923"/>
          <a:stretch/>
        </p:blipFill>
        <p:spPr>
          <a:xfrm>
            <a:off x="0" y="-217714"/>
            <a:ext cx="12181368" cy="52251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158273"/>
            <a:ext cx="12192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600" b="1" dirty="0" smtClean="0">
                <a:latin typeface="Baskerville Old Face" panose="02020602080505020303" pitchFamily="18" charset="0"/>
              </a:rPr>
              <a:t>Tu penses que l’eau est froide ou l’eau est chaude?</a:t>
            </a:r>
            <a:endParaRPr lang="fr-FR" sz="46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30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886" y="5386161"/>
            <a:ext cx="1451428" cy="14797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36" t="7886" b="15923"/>
          <a:stretch/>
        </p:blipFill>
        <p:spPr>
          <a:xfrm>
            <a:off x="0" y="-217714"/>
            <a:ext cx="12181368" cy="52251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862286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Baskerville Old Face" panose="02020602080505020303" pitchFamily="18" charset="0"/>
              </a:rPr>
              <a:t>Ils sont fous ou ils sont courageux ?</a:t>
            </a:r>
            <a:endParaRPr lang="fr-FR" sz="48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2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667658" y="1378858"/>
            <a:ext cx="12366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latin typeface="Baskerville Old Face" panose="02020602080505020303" pitchFamily="18" charset="0"/>
                <a:hlinkClick r:id="rId2"/>
              </a:rPr>
              <a:t>Regardons la vidéo!</a:t>
            </a:r>
            <a:endParaRPr lang="fr-FR" sz="48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67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70521"/>
            <a:ext cx="52961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Baskerville Old Face" panose="02020602080505020303" pitchFamily="18" charset="0"/>
              </a:rPr>
              <a:t>Qu’est-ce qu’ils font?</a:t>
            </a:r>
          </a:p>
          <a:p>
            <a:pPr algn="ctr"/>
            <a:r>
              <a:rPr lang="fr-FR" sz="3600" b="1" dirty="0" smtClean="0">
                <a:latin typeface="Baskerville Old Face" panose="02020602080505020303" pitchFamily="18" charset="0"/>
              </a:rPr>
              <a:t>(</a:t>
            </a:r>
            <a:r>
              <a:rPr lang="fr-FR" sz="3600" b="1" i="1" dirty="0" err="1" smtClean="0">
                <a:latin typeface="Baskerville Old Face" panose="02020602080505020303" pitchFamily="18" charset="0"/>
              </a:rPr>
              <a:t>What</a:t>
            </a:r>
            <a:r>
              <a:rPr lang="fr-FR" sz="3600" b="1" i="1" dirty="0" smtClean="0">
                <a:latin typeface="Baskerville Old Face" panose="02020602080505020303" pitchFamily="18" charset="0"/>
              </a:rPr>
              <a:t> </a:t>
            </a:r>
            <a:r>
              <a:rPr lang="fr-FR" sz="3600" b="1" i="1" dirty="0" smtClean="0">
                <a:latin typeface="Baskerville Old Face" panose="02020602080505020303" pitchFamily="18" charset="0"/>
              </a:rPr>
              <a:t>are </a:t>
            </a:r>
            <a:r>
              <a:rPr lang="fr-FR" sz="3600" b="1" i="1" dirty="0" err="1" smtClean="0">
                <a:latin typeface="Baskerville Old Face" panose="02020602080505020303" pitchFamily="18" charset="0"/>
              </a:rPr>
              <a:t>they</a:t>
            </a:r>
            <a:r>
              <a:rPr lang="fr-FR" sz="3600" b="1" i="1" dirty="0" smtClean="0">
                <a:latin typeface="Baskerville Old Face" panose="02020602080505020303" pitchFamily="18" charset="0"/>
              </a:rPr>
              <a:t> </a:t>
            </a:r>
            <a:r>
              <a:rPr lang="fr-FR" sz="3600" b="1" i="1" dirty="0" err="1" smtClean="0">
                <a:latin typeface="Baskerville Old Face" panose="02020602080505020303" pitchFamily="18" charset="0"/>
              </a:rPr>
              <a:t>doing</a:t>
            </a:r>
            <a:r>
              <a:rPr lang="fr-FR" sz="3600" b="1" dirty="0" smtClean="0">
                <a:latin typeface="Baskerville Old Face" panose="02020602080505020303" pitchFamily="18" charset="0"/>
              </a:rPr>
              <a:t>)</a:t>
            </a:r>
            <a:endParaRPr lang="fr-FR" sz="3600" b="1" dirty="0">
              <a:latin typeface="Baskerville Old Face" panose="02020602080505020303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926" y="159657"/>
            <a:ext cx="6431417" cy="361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95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9065</TotalTime>
  <Words>324</Words>
  <Application>Microsoft Office PowerPoint</Application>
  <PresentationFormat>Widescreen</PresentationFormat>
  <Paragraphs>49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Baskerville Old Face</vt:lpstr>
      <vt:lpstr>Calibri</vt:lpstr>
      <vt:lpstr>Century Schoolbook</vt:lpstr>
      <vt:lpstr>Corbel</vt:lpstr>
      <vt:lpstr>Wingdings</vt:lpstr>
      <vt:lpstr>Feathered</vt:lpstr>
      <vt:lpstr>LA CLOCHETTE</vt:lpstr>
      <vt:lpstr>LA CLOCHETTE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30</cp:revision>
  <dcterms:created xsi:type="dcterms:W3CDTF">2017-03-14T11:09:48Z</dcterms:created>
  <dcterms:modified xsi:type="dcterms:W3CDTF">2017-03-22T13:37:24Z</dcterms:modified>
</cp:coreProperties>
</file>